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307" r:id="rId5"/>
    <p:sldId id="308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EABCF-E583-A943-BE84-33DDDCDB9A4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517C-D79B-DC41-84B1-20F5E37B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20688"/>
            <a:ext cx="777686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Современные педагогические технологии в работе музыкального руководителя дошкольного учреждения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5040560" cy="1080715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Низамова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К.Ю. </a:t>
            </a:r>
          </a:p>
          <a:p>
            <a:pPr algn="r">
              <a:spcBef>
                <a:spcPts val="0"/>
              </a:spcBef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     МДОУ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Зайковский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1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403152"/>
                </a:solidFill>
              </a:rPr>
              <a:t>Здоровьесберегающие</a:t>
            </a:r>
            <a:r>
              <a:rPr lang="ru-RU" b="1" i="1" dirty="0" smtClean="0">
                <a:solidFill>
                  <a:srgbClr val="403152"/>
                </a:solidFill>
              </a:rPr>
              <a:t> технологии</a:t>
            </a:r>
            <a:endParaRPr lang="ru-RU" b="1" i="1" dirty="0">
              <a:solidFill>
                <a:srgbClr val="40315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00141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Пальчиковые игры;</a:t>
            </a:r>
          </a:p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Дыхательная гимнастика;</a:t>
            </a:r>
          </a:p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Артикуляционная гимнастика;</a:t>
            </a:r>
          </a:p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Музыкотерапия;</a:t>
            </a:r>
            <a:endParaRPr lang="ru-RU" sz="2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Игровой массаж;</a:t>
            </a:r>
          </a:p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Логоритмика;</a:t>
            </a:r>
          </a:p>
          <a:p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Сказкотерапия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работа\работа\фото детсад\деревянные звуки фото\DSC05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05" y="1196752"/>
            <a:ext cx="3291170" cy="24679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та\работа\фото детсад\фото весна\DSC05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28" y="3775556"/>
            <a:ext cx="3386137" cy="25392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</a:rPr>
              <a:t>Игровые технологии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896544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Игровое распевание;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Игровое разучивание песен;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</a:rPr>
              <a:t>Музыкальные игры;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Муз.-дидактические игры;</a:t>
            </a:r>
            <a:endParaRPr lang="ru-RU" sz="2400" i="1" dirty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Коммуникативные игры;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Театрализованные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работа\работа\фото детсад\осень 2015 старшие группы\DSC06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263933" cy="24482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работа\работа\фото детсад\пож. без\DSC05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92" y="3861048"/>
            <a:ext cx="3191461" cy="23932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работа\работа\фото детсад\фото осень 2014\100MSDCF\DSC03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3350829" cy="25127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3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Технологии исследования и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эксперементирования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064896" cy="2376264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ru-RU" sz="2400" i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Исследование и экспериментирование с музыкальными инструментами.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24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 descr="C:\работа\работа\фото детсад\пож. без\DSC049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573016"/>
            <a:ext cx="3274948" cy="24557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работа\работа\фото детсад\деревянные звуки фото\DSC05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73016"/>
            <a:ext cx="3214255" cy="24103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2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Проектная технология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работа\работа\фото детсад\колядки, 23 февраля\DSC07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2742"/>
            <a:ext cx="3456384" cy="25926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работа\работа\фото детсад\колядки, 23 февраля\DSC07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07974"/>
            <a:ext cx="3700349" cy="27756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562390"/>
            <a:ext cx="8229600" cy="4525963"/>
          </a:xfrm>
        </p:spPr>
        <p:txBody>
          <a:bodyPr>
            <a:normAutofit/>
          </a:bodyPr>
          <a:lstStyle/>
          <a:p>
            <a:endParaRPr lang="ru-RU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«Ребятки и колядки»</a:t>
            </a:r>
          </a:p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«Вместе весело играть»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01" name="Picture 5" descr="C:\работа\работа\фото детсад\фото весна\DSC05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3650242" cy="27372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6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Информационно-коммуникационные технологии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Презентации; 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Интерактивные 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игры;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Видеоролики;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Аудиофайлы.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работа\работа\фото детсад\интерактивная фото\DSC05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16" y="1556792"/>
            <a:ext cx="3530153" cy="26472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работа\работа\фото детсад\интерактивная фото\DSC05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386137" cy="25392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4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Используемые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PowerPoint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(для создания презентаций и интерактивных игр);</a:t>
            </a:r>
          </a:p>
          <a:p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ProShow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Product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(программа для создания видео); </a:t>
            </a:r>
          </a:p>
          <a:p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Format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Factoru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(многофункциональный конвертер мультимедиа файлов);</a:t>
            </a:r>
          </a:p>
          <a:p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Fl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studio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(программа для редактирования музыкальных файлов).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70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95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138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Здоровьесберегающие технологии</vt:lpstr>
      <vt:lpstr> Игровые технологии</vt:lpstr>
      <vt:lpstr>Технологии исследования и эксперементирования</vt:lpstr>
      <vt:lpstr>Проектная технология</vt:lpstr>
      <vt:lpstr>Информационно-коммуникационные технологии</vt:lpstr>
      <vt:lpstr>Используемые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57</cp:revision>
  <dcterms:created xsi:type="dcterms:W3CDTF">2013-08-18T07:43:00Z</dcterms:created>
  <dcterms:modified xsi:type="dcterms:W3CDTF">2017-01-14T20:28:59Z</dcterms:modified>
</cp:coreProperties>
</file>